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D1324-178D-40F6-99D1-1F382170537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3950-2133-4510-A44A-F11FAE2D7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51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D1324-178D-40F6-99D1-1F382170537B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63950-2133-4510-A44A-F11FAE2D7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18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  <a:cs typeface="Arial" charset="0"/>
              </a:rPr>
              <a:t>Новые правила закупки у единственного поставщика (подрядчика, исполнителя)</a:t>
            </a:r>
            <a:endParaRPr lang="ru-RU" sz="320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28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88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2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200" dirty="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0296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2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400" cap="small" dirty="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494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200" smtClean="0">
                <a:latin typeface="Arial" charset="0"/>
                <a:cs typeface="Arial" charset="0"/>
              </a:rPr>
              <a:t>извещение о закупке</a:t>
            </a:r>
            <a:endParaRPr lang="ru-RU" sz="2200" dirty="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750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200" smtClean="0">
                <a:latin typeface="Arial" charset="0"/>
                <a:cs typeface="Arial" charset="0"/>
              </a:rPr>
              <a:t>извещение о закупке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08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000" smtClean="0"/>
              <a:t>уведомление контрольного органа о заключении контракта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03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000" smtClean="0"/>
              <a:t>согласование заключения контракта с контрольным органом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73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400" smtClean="0"/>
              <a:t> «Малые закупки» (п.п. 4, 5 ч.1 ст. 93)</a:t>
            </a:r>
            <a:endParaRPr lang="ru-RU" sz="2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75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Единственный поставщик (исполнитель, подрядчик):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400" smtClean="0"/>
              <a:t>устные контракты (ч.15 ст. 34)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6899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Новые правила закупки у единственного поставщика (подрядчика, исполнителя)</vt:lpstr>
      <vt:lpstr>Единственный поставщик (исполнитель, подрядчик):  новое по Закону о контрактной системе</vt:lpstr>
      <vt:lpstr>Единственный поставщик (исполнитель, подрядчик):  новое по Закону о контрактной системе</vt:lpstr>
      <vt:lpstr>Единственный поставщик (исполнитель, подрядчик):  извещение о закупке</vt:lpstr>
      <vt:lpstr>Единственный поставщик (исполнитель, подрядчик):  извещение о закупке</vt:lpstr>
      <vt:lpstr>Единственный поставщик (исполнитель, подрядчик):  уведомление контрольного органа о заключении контракта</vt:lpstr>
      <vt:lpstr>Единственный поставщик (исполнитель, подрядчик):  согласование заключения контракта с контрольным органом</vt:lpstr>
      <vt:lpstr>Единственный поставщик (исполнитель, подрядчик):   «Малые закупки» (п.п. 4, 5 ч.1 ст. 93)</vt:lpstr>
      <vt:lpstr>Единственный поставщик (исполнитель, подрядчик):  устные контракты (ч.15 ст. 34)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правила закупки у единственного поставщика (подрядчика, исполнителя)</dc:title>
  <dc:creator>1</dc:creator>
  <cp:lastModifiedBy>1</cp:lastModifiedBy>
  <cp:revision>1</cp:revision>
  <dcterms:created xsi:type="dcterms:W3CDTF">2013-06-04T18:33:34Z</dcterms:created>
  <dcterms:modified xsi:type="dcterms:W3CDTF">2013-06-04T18:33:34Z</dcterms:modified>
</cp:coreProperties>
</file>